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our group project is about identifying strands in Celtic Knots. </a:t>
            </a:r>
            <a:r>
              <a:rPr lang="en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Celtic knots are decorative images consisting of “strands” that intertwine with each other. There are already several programs that can generate these knots,  but very little research on the </a:t>
            </a:r>
            <a:r>
              <a:rPr lang="en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structural</a:t>
            </a:r>
            <a:r>
              <a:rPr lang="en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 analysis of existing celtic knot images.</a:t>
            </a:r>
            <a:r>
              <a:rPr lang="en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30eedd9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30eedd9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Developing methods to determine the structure of celtic knots may reveal ways to resolve occlusion, which can be applied to many real analysis tasks of other objects in nature. </a:t>
            </a:r>
            <a:endParaRPr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For our project, we explored two different approaches to analyze the structure of celtic knots. </a:t>
            </a:r>
            <a:endParaRPr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30eedd9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30eedd9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the tile-based approach. Many celtic knots can be generated by using a library of different tile types. We apply template matching to determine which tile types align where, and further extrapolate the </a:t>
            </a:r>
            <a:r>
              <a:rPr lang="en"/>
              <a:t>overall structure</a:t>
            </a:r>
            <a:r>
              <a:rPr lang="en"/>
              <a:t> of the knot.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30eedd9c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30eedd9c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Second, the interpolation approach. This finds the end points for each curve, and then connects them so we have continuous strands.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30eedd9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30eedd9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end, both approaches can identify the independent strands in a celtic knot and other features. If you’d like to learn more, check out our github repository.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jp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gatech.edu/cv-project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124725"/>
            <a:ext cx="85206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Identifying </a:t>
            </a:r>
            <a:r>
              <a:rPr lang="en" sz="3200"/>
              <a:t>Strands in </a:t>
            </a:r>
            <a:r>
              <a:rPr lang="en" sz="3200"/>
              <a:t>Celtic Knots</a:t>
            </a:r>
            <a:endParaRPr sz="3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72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CS 4476 Fall 2020</a:t>
            </a:r>
            <a:endParaRPr sz="190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3244" l="0" r="0" t="3244"/>
          <a:stretch/>
        </p:blipFill>
        <p:spPr>
          <a:xfrm>
            <a:off x="1048550" y="3371500"/>
            <a:ext cx="1082700" cy="112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87400" y="4548525"/>
            <a:ext cx="1605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Collin Avidano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795200" y="4548525"/>
            <a:ext cx="1605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Claudia Chu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4814100" y="4548525"/>
            <a:ext cx="1605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 Strat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6833000" y="4548525"/>
            <a:ext cx="1605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Wolfard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49414" l="19074" r="20060" t="20864"/>
          <a:stretch/>
        </p:blipFill>
        <p:spPr>
          <a:xfrm>
            <a:off x="1114475" y="573213"/>
            <a:ext cx="3170800" cy="14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10" t="0"/>
          <a:stretch/>
        </p:blipFill>
        <p:spPr>
          <a:xfrm>
            <a:off x="4788738" y="635324"/>
            <a:ext cx="3469926" cy="12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6">
            <a:alphaModFix/>
          </a:blip>
          <a:srcRect b="43990" l="23032" r="21785" t="17438"/>
          <a:stretch/>
        </p:blipFill>
        <p:spPr>
          <a:xfrm>
            <a:off x="3061900" y="3424125"/>
            <a:ext cx="1082700" cy="112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7">
            <a:alphaModFix/>
          </a:blip>
          <a:srcRect b="3633" l="10330" r="10330" t="13973"/>
          <a:stretch/>
        </p:blipFill>
        <p:spPr>
          <a:xfrm>
            <a:off x="5075250" y="3424125"/>
            <a:ext cx="1082700" cy="112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8">
            <a:alphaModFix/>
          </a:blip>
          <a:srcRect b="4677" l="6354" r="6354" t="4668"/>
          <a:stretch/>
        </p:blipFill>
        <p:spPr>
          <a:xfrm>
            <a:off x="7094150" y="3424125"/>
            <a:ext cx="1082700" cy="112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>
            <a:off x="7075445" y="3424128"/>
            <a:ext cx="1120200" cy="1124400"/>
          </a:xfrm>
          <a:prstGeom prst="ellipse">
            <a:avLst/>
          </a:prstGeom>
          <a:solidFill>
            <a:srgbClr val="6BF2AE">
              <a:alpha val="567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051708" y="3424128"/>
            <a:ext cx="1120200" cy="1124400"/>
          </a:xfrm>
          <a:prstGeom prst="ellipse">
            <a:avLst/>
          </a:prstGeom>
          <a:solidFill>
            <a:srgbClr val="D5F26B">
              <a:alpha val="567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4870688" y="312325"/>
            <a:ext cx="3306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Tile-based method ideal result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046875" y="312325"/>
            <a:ext cx="3306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Interpolation-based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method ideal result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5058069" y="3424128"/>
            <a:ext cx="1120200" cy="1124400"/>
          </a:xfrm>
          <a:prstGeom prst="ellipse">
            <a:avLst/>
          </a:prstGeom>
          <a:solidFill>
            <a:srgbClr val="FFB747">
              <a:alpha val="567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1028817" y="3371503"/>
            <a:ext cx="1120200" cy="1124400"/>
          </a:xfrm>
          <a:prstGeom prst="ellipse">
            <a:avLst/>
          </a:prstGeom>
          <a:solidFill>
            <a:srgbClr val="6BCEF2">
              <a:alpha val="567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67525" y="3487850"/>
            <a:ext cx="85206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of Occlusion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methods</a:t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188" y="1488327"/>
            <a:ext cx="2327625" cy="15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150" y="1488325"/>
            <a:ext cx="1625829" cy="15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5">
            <a:alphaModFix/>
          </a:blip>
          <a:srcRect b="0" l="20693" r="21792" t="0"/>
          <a:stretch/>
        </p:blipFill>
        <p:spPr>
          <a:xfrm>
            <a:off x="1030725" y="1364000"/>
            <a:ext cx="2132175" cy="1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Tile-Based Approach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25" y="1684163"/>
            <a:ext cx="2772025" cy="22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25508" l="30488" r="27762" t="24396"/>
          <a:stretch/>
        </p:blipFill>
        <p:spPr>
          <a:xfrm>
            <a:off x="5066475" y="1743350"/>
            <a:ext cx="2640025" cy="21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Interpolation Approach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13" y="1152475"/>
            <a:ext cx="2647700" cy="18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450" y="3022125"/>
            <a:ext cx="3670200" cy="180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5">
            <a:alphaModFix/>
          </a:blip>
          <a:srcRect b="14344" l="5110" r="5707" t="9354"/>
          <a:stretch/>
        </p:blipFill>
        <p:spPr>
          <a:xfrm>
            <a:off x="1019850" y="3086900"/>
            <a:ext cx="2843219" cy="16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450" y="1258350"/>
            <a:ext cx="3670188" cy="16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4113575"/>
            <a:ext cx="85206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Github repo: </a:t>
            </a: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https://github.gatech.edu/cv-project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Website: cv-project/website/index.html</a:t>
            </a:r>
            <a:endParaRPr sz="2000"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1249" l="19755" r="24658" t="56553"/>
          <a:stretch/>
        </p:blipFill>
        <p:spPr>
          <a:xfrm>
            <a:off x="5492250" y="1438225"/>
            <a:ext cx="2134425" cy="22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850" y="1170125"/>
            <a:ext cx="3588493" cy="27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